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7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934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226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86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2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6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33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814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1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65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88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8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2BC65-24A3-4DDE-B8C9-983F55A078C3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983B2-632E-4B0B-87EF-915B5876F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38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97575" y="236337"/>
            <a:ext cx="619442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«Новогодняя Фантазия» </a:t>
            </a:r>
            <a:b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МБОУ </a:t>
            </a:r>
            <a:b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«СОШ № 47»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44700" y="115910"/>
            <a:ext cx="5752876" cy="66068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1681163"/>
            <a:ext cx="5830888" cy="50416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997575" y="5432086"/>
            <a:ext cx="619442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«Зимняя сказка»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253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99564" y="-28027"/>
            <a:ext cx="10515600" cy="9166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главных ролях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2490" y="940991"/>
            <a:ext cx="1100519" cy="1467358"/>
          </a:xfrm>
          <a:prstGeom prst="rect">
            <a:avLst/>
          </a:prstGeom>
        </p:spPr>
      </p:pic>
      <p:pic>
        <p:nvPicPr>
          <p:cNvPr id="15" name="Объект 1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71212" y="4664984"/>
            <a:ext cx="1153686" cy="1538248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948675" y="1139136"/>
            <a:ext cx="3822537" cy="12692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Гимранов</a:t>
            </a:r>
            <a:r>
              <a:rPr lang="ru-RU" dirty="0" smtClean="0"/>
              <a:t>  Рустем </a:t>
            </a:r>
            <a:r>
              <a:rPr lang="ru-RU" dirty="0" err="1" smtClean="0"/>
              <a:t>Фанисович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Кот </a:t>
            </a:r>
            <a:r>
              <a:rPr lang="ru-RU" b="1" dirty="0" err="1" smtClean="0">
                <a:solidFill>
                  <a:schemeClr val="tx1"/>
                </a:solidFill>
              </a:rPr>
              <a:t>Базилио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dirty="0" smtClean="0"/>
              <a:t>(учитель истории и обществознания)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819" y="2973298"/>
            <a:ext cx="1093896" cy="1458528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1948675" y="3037859"/>
            <a:ext cx="3822537" cy="150682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Абакумова Людмила Александровна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Лиса Алиса</a:t>
            </a:r>
          </a:p>
          <a:p>
            <a:pPr algn="ctr"/>
            <a:r>
              <a:rPr lang="ru-RU" dirty="0" smtClean="0"/>
              <a:t>(Учитель математики)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166885" y="4836182"/>
            <a:ext cx="3862185" cy="152348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Обухова Светлана </a:t>
            </a:r>
            <a:r>
              <a:rPr lang="ru-RU" dirty="0" err="1" smtClean="0"/>
              <a:t>Мерифовна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Звукорежиссеры</a:t>
            </a:r>
          </a:p>
          <a:p>
            <a:pPr algn="ctr"/>
            <a:r>
              <a:rPr lang="ru-RU" dirty="0" smtClean="0"/>
              <a:t>(Учитель математики) и Малова Диана (ученица 5 А класса)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753" y="1041849"/>
            <a:ext cx="1215580" cy="1620773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7954178" y="1041849"/>
            <a:ext cx="3920141" cy="150682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Хатмуллин</a:t>
            </a:r>
            <a:r>
              <a:rPr lang="ru-RU" dirty="0" smtClean="0"/>
              <a:t> Айдар </a:t>
            </a:r>
            <a:r>
              <a:rPr lang="ru-RU" dirty="0" err="1" smtClean="0"/>
              <a:t>Габдельхаевич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Дед Мороз</a:t>
            </a:r>
          </a:p>
          <a:p>
            <a:pPr algn="ctr"/>
            <a:r>
              <a:rPr lang="ru-RU" dirty="0" smtClean="0"/>
              <a:t>(Учитель физкультуры)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57"/>
          <a:stretch/>
        </p:blipFill>
        <p:spPr>
          <a:xfrm>
            <a:off x="448286" y="4859279"/>
            <a:ext cx="1367635" cy="1500389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2101403" y="4992618"/>
            <a:ext cx="3669809" cy="121061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Полева Кристина Анатольевна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Снегурочка </a:t>
            </a:r>
          </a:p>
          <a:p>
            <a:pPr algn="ctr"/>
            <a:r>
              <a:rPr lang="ru-RU" dirty="0" smtClean="0"/>
              <a:t>Педагог-психолог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8753" y="2953034"/>
            <a:ext cx="1478792" cy="1478792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8097545" y="2953034"/>
            <a:ext cx="3862187" cy="147879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Габдрахманова</a:t>
            </a:r>
            <a:r>
              <a:rPr lang="ru-RU" dirty="0" smtClean="0"/>
              <a:t> Эльвира </a:t>
            </a:r>
            <a:r>
              <a:rPr lang="ru-RU" dirty="0" err="1" smtClean="0"/>
              <a:t>Наилевна</a:t>
            </a:r>
            <a:endParaRPr lang="ru-RU" dirty="0" smtClean="0"/>
          </a:p>
          <a:p>
            <a:pPr algn="ctr"/>
            <a:r>
              <a:rPr lang="ru-RU" dirty="0" smtClean="0"/>
              <a:t>Автор сценария и режиссер: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Снежная королева</a:t>
            </a:r>
          </a:p>
          <a:p>
            <a:pPr algn="ctr"/>
            <a:r>
              <a:rPr lang="ru-RU" dirty="0" smtClean="0"/>
              <a:t>(Учитель начальных классов, педагог-организатор)</a:t>
            </a:r>
            <a:endParaRPr lang="ru-RU" dirty="0"/>
          </a:p>
        </p:txBody>
      </p:sp>
      <p:pic>
        <p:nvPicPr>
          <p:cNvPr id="23" name="Рисунок 22" descr="https://edu.tatar.ru/upload/photo_edu_users/2575378.jpg?rand=8613651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7"/>
          <a:stretch/>
        </p:blipFill>
        <p:spPr bwMode="auto">
          <a:xfrm>
            <a:off x="6917231" y="4653923"/>
            <a:ext cx="1266825" cy="15493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2621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79</Words>
  <Application>Microsoft Office PowerPoint</Application>
  <PresentationFormat>Произвольный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«Новогодняя Фантазия»  МБОУ  «СОШ № 47»</vt:lpstr>
      <vt:lpstr>В главных ролях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«Новогодняя Фантазия» МБОУ  «СОШ № 47»</dc:title>
  <dc:creator>Ильгиз</dc:creator>
  <cp:lastModifiedBy>47</cp:lastModifiedBy>
  <cp:revision>8</cp:revision>
  <dcterms:created xsi:type="dcterms:W3CDTF">2018-11-19T16:30:01Z</dcterms:created>
  <dcterms:modified xsi:type="dcterms:W3CDTF">2018-11-28T11:59:15Z</dcterms:modified>
</cp:coreProperties>
</file>